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216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3188-9072-465B-9DF3-99076672BA4B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2F850-CB4F-461D-AD21-CBF442E1B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58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2F850-CB4F-461D-AD21-CBF442E1B7E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96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13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0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82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01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75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25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73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6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82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15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07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703C-35A5-4397-BBD2-A61A19BCC9A0}" type="datetimeFigureOut">
              <a:rPr lang="en-CA" smtClean="0"/>
              <a:t>01/03/2013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04D4-538A-4544-84C0-63F13D0522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26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rbisimages.com/images/Corbis-42-35573208.jpg?size=67&amp;uid=6c0897e4-3baa-4c19-853d-c93fb56918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0" y="620688"/>
            <a:ext cx="843812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5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hutterstock.com/display_pic_with_logo/6437/6437,1171859328,1/stock-photo-peruvian-boy-in-traditional-dress-with-lama-at-ancient-ruins-in-cusco-peru-27119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5"/>
          <a:stretch/>
        </p:blipFill>
        <p:spPr bwMode="auto">
          <a:xfrm>
            <a:off x="334291" y="244183"/>
            <a:ext cx="4248472" cy="63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hetravelchica.com/wp-content/uploads/2012/11/Boy-and-his-lamma-600x4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72" y="1765758"/>
            <a:ext cx="4977284" cy="332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c.photoshelter.com/img-get/I0000Tu2C7q6FgLo/s/750/750/00PER-20-01-Peru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2" y="257735"/>
            <a:ext cx="355400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utahsa.com/KC-traj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2" t="6428" r="10469" b="5390"/>
          <a:stretch/>
        </p:blipFill>
        <p:spPr bwMode="auto">
          <a:xfrm>
            <a:off x="3851920" y="2348880"/>
            <a:ext cx="5084618" cy="403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5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utahsa.com/Patacanc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91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Lethbridge School District #51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Rebolone</dc:creator>
  <cp:lastModifiedBy>Ana Rebolone</cp:lastModifiedBy>
  <cp:revision>3</cp:revision>
  <dcterms:created xsi:type="dcterms:W3CDTF">2013-02-28T20:42:08Z</dcterms:created>
  <dcterms:modified xsi:type="dcterms:W3CDTF">2013-03-01T19:03:29Z</dcterms:modified>
</cp:coreProperties>
</file>